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5" r:id="rId9"/>
    <p:sldId id="261" r:id="rId10"/>
    <p:sldId id="276" r:id="rId11"/>
    <p:sldId id="275" r:id="rId12"/>
    <p:sldId id="277" r:id="rId13"/>
    <p:sldId id="262" r:id="rId14"/>
    <p:sldId id="268" r:id="rId15"/>
    <p:sldId id="269" r:id="rId16"/>
    <p:sldId id="263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F177E8E8-C309-4204-9101-951B27CB3E59}">
          <p14:sldIdLst>
            <p14:sldId id="256"/>
            <p14:sldId id="257"/>
            <p14:sldId id="258"/>
            <p14:sldId id="259"/>
            <p14:sldId id="260"/>
            <p14:sldId id="266"/>
            <p14:sldId id="267"/>
            <p14:sldId id="265"/>
            <p14:sldId id="261"/>
            <p14:sldId id="276"/>
            <p14:sldId id="275"/>
            <p14:sldId id="277"/>
            <p14:sldId id="262"/>
            <p14:sldId id="268"/>
            <p14:sldId id="269"/>
            <p14:sldId id="26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494DA"/>
    <a:srgbClr val="2B75C7"/>
    <a:srgbClr val="215B9B"/>
    <a:srgbClr val="3B84D5"/>
    <a:srgbClr val="276CB7"/>
    <a:srgbClr val="205998"/>
    <a:srgbClr val="1A55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6" autoAdjust="0"/>
    <p:restoredTop sz="69415" autoAdjust="0"/>
  </p:normalViewPr>
  <p:slideViewPr>
    <p:cSldViewPr snapToGrid="0" showGuides="1">
      <p:cViewPr varScale="1">
        <p:scale>
          <a:sx n="47" d="100"/>
          <a:sy n="47" d="100"/>
        </p:scale>
        <p:origin x="1664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28580C7-E977-4207-BE1D-4E3C02FB6A7D}" type="doc">
      <dgm:prSet loTypeId="urn:microsoft.com/office/officeart/2009/layout/CircleArrowProcess" loCatId="cycle" qsTypeId="urn:microsoft.com/office/officeart/2005/8/quickstyle/3d1" qsCatId="3D" csTypeId="urn:microsoft.com/office/officeart/2005/8/colors/accent1_4" csCatId="accent1" phldr="1"/>
      <dgm:spPr/>
      <dgm:t>
        <a:bodyPr/>
        <a:lstStyle/>
        <a:p>
          <a:pPr latinLnBrk="1"/>
          <a:endParaRPr lang="ko-KR" altLang="en-US"/>
        </a:p>
      </dgm:t>
    </dgm:pt>
    <dgm:pt modelId="{B6C52FE7-EDE1-4695-AF6B-BFA99F9690D4}">
      <dgm:prSet phldrT="[텍스트]" custT="1"/>
      <dgm:spPr/>
      <dgm:t>
        <a:bodyPr/>
        <a:lstStyle/>
        <a:p>
          <a:pPr latinLnBrk="1"/>
          <a:r>
            <a:rPr lang="ko-KR" altLang="en-US" sz="2500" b="1" dirty="0"/>
            <a:t>모듈 설계</a:t>
          </a:r>
        </a:p>
      </dgm:t>
    </dgm:pt>
    <dgm:pt modelId="{009DC262-B747-4C41-9402-FB340E03579F}" type="parTrans" cxnId="{B69F8190-647F-4034-B8BA-265D9847F099}">
      <dgm:prSet/>
      <dgm:spPr/>
      <dgm:t>
        <a:bodyPr/>
        <a:lstStyle/>
        <a:p>
          <a:pPr latinLnBrk="1"/>
          <a:endParaRPr lang="ko-KR" altLang="en-US"/>
        </a:p>
      </dgm:t>
    </dgm:pt>
    <dgm:pt modelId="{9F786E6D-A2B9-442E-9B43-2FACF23CE95D}" type="sibTrans" cxnId="{B69F8190-647F-4034-B8BA-265D9847F099}">
      <dgm:prSet/>
      <dgm:spPr/>
      <dgm:t>
        <a:bodyPr/>
        <a:lstStyle/>
        <a:p>
          <a:pPr latinLnBrk="1"/>
          <a:endParaRPr lang="ko-KR" altLang="en-US"/>
        </a:p>
      </dgm:t>
    </dgm:pt>
    <dgm:pt modelId="{F12D7CF4-83A9-4118-90EF-4712022694E4}">
      <dgm:prSet phldrT="[텍스트]" custT="1"/>
      <dgm:spPr/>
      <dgm:t>
        <a:bodyPr/>
        <a:lstStyle/>
        <a:p>
          <a:pPr latinLnBrk="1"/>
          <a:r>
            <a:rPr lang="ko-KR" altLang="en-US" sz="2500" b="1" dirty="0"/>
            <a:t>데이터 수집</a:t>
          </a:r>
        </a:p>
      </dgm:t>
    </dgm:pt>
    <dgm:pt modelId="{EA687C23-C966-499D-87D2-35415D41C4F2}" type="parTrans" cxnId="{F1A5C494-3EC6-4471-A941-234888CD5784}">
      <dgm:prSet/>
      <dgm:spPr/>
      <dgm:t>
        <a:bodyPr/>
        <a:lstStyle/>
        <a:p>
          <a:pPr latinLnBrk="1"/>
          <a:endParaRPr lang="ko-KR" altLang="en-US"/>
        </a:p>
      </dgm:t>
    </dgm:pt>
    <dgm:pt modelId="{94E882CF-E413-472A-80E4-EB0AD17F1580}" type="sibTrans" cxnId="{F1A5C494-3EC6-4471-A941-234888CD5784}">
      <dgm:prSet/>
      <dgm:spPr/>
      <dgm:t>
        <a:bodyPr/>
        <a:lstStyle/>
        <a:p>
          <a:pPr latinLnBrk="1"/>
          <a:endParaRPr lang="ko-KR" altLang="en-US"/>
        </a:p>
      </dgm:t>
    </dgm:pt>
    <dgm:pt modelId="{68D247BA-CC7A-4A72-95FF-3AD2E24E6C8A}">
      <dgm:prSet phldrT="[텍스트]" custT="1"/>
      <dgm:spPr/>
      <dgm:t>
        <a:bodyPr/>
        <a:lstStyle/>
        <a:p>
          <a:pPr latinLnBrk="1"/>
          <a:r>
            <a:rPr lang="ko-KR" altLang="en-US" sz="2500" b="1" dirty="0"/>
            <a:t>데이터 분석</a:t>
          </a:r>
          <a:endParaRPr lang="en-US" altLang="ko-KR" sz="2500" b="1" dirty="0"/>
        </a:p>
      </dgm:t>
    </dgm:pt>
    <dgm:pt modelId="{14EA2C61-8C92-465C-A256-724E3F8A5FC9}" type="parTrans" cxnId="{718BB46E-13C5-4993-92C6-7485B9548277}">
      <dgm:prSet/>
      <dgm:spPr/>
      <dgm:t>
        <a:bodyPr/>
        <a:lstStyle/>
        <a:p>
          <a:pPr latinLnBrk="1"/>
          <a:endParaRPr lang="ko-KR" altLang="en-US"/>
        </a:p>
      </dgm:t>
    </dgm:pt>
    <dgm:pt modelId="{764B3825-BEA9-45AF-9F44-5DAC6953D656}" type="sibTrans" cxnId="{718BB46E-13C5-4993-92C6-7485B9548277}">
      <dgm:prSet/>
      <dgm:spPr/>
      <dgm:t>
        <a:bodyPr/>
        <a:lstStyle/>
        <a:p>
          <a:pPr latinLnBrk="1"/>
          <a:endParaRPr lang="ko-KR" altLang="en-US"/>
        </a:p>
      </dgm:t>
    </dgm:pt>
    <dgm:pt modelId="{15399456-F1A8-44A6-A694-F0E76107F16D}" type="pres">
      <dgm:prSet presAssocID="{528580C7-E977-4207-BE1D-4E3C02FB6A7D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B70522A1-8693-4770-A97D-5922597134DD}" type="pres">
      <dgm:prSet presAssocID="{B6C52FE7-EDE1-4695-AF6B-BFA99F9690D4}" presName="Accent1" presStyleCnt="0"/>
      <dgm:spPr/>
    </dgm:pt>
    <dgm:pt modelId="{B57DD376-09E4-46E7-9FAB-3414E4F0F10B}" type="pres">
      <dgm:prSet presAssocID="{B6C52FE7-EDE1-4695-AF6B-BFA99F9690D4}" presName="Accent" presStyleLbl="node1" presStyleIdx="0" presStyleCnt="3"/>
      <dgm:spPr/>
    </dgm:pt>
    <dgm:pt modelId="{0D35D201-42EF-4B38-859E-0DC2A009B936}" type="pres">
      <dgm:prSet presAssocID="{B6C52FE7-EDE1-4695-AF6B-BFA99F9690D4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C0B5AA1C-CF84-4879-AF97-4BAD1C356745}" type="pres">
      <dgm:prSet presAssocID="{F12D7CF4-83A9-4118-90EF-4712022694E4}" presName="Accent2" presStyleCnt="0"/>
      <dgm:spPr/>
    </dgm:pt>
    <dgm:pt modelId="{98015DA3-6967-4855-BB16-F53B6A0B1DAC}" type="pres">
      <dgm:prSet presAssocID="{F12D7CF4-83A9-4118-90EF-4712022694E4}" presName="Accent" presStyleLbl="node1" presStyleIdx="1" presStyleCnt="3"/>
      <dgm:spPr/>
    </dgm:pt>
    <dgm:pt modelId="{BFF87CCF-37CB-486E-A1AF-53FEF2990E3D}" type="pres">
      <dgm:prSet presAssocID="{F12D7CF4-83A9-4118-90EF-4712022694E4}" presName="Parent2" presStyleLbl="revTx" presStyleIdx="1" presStyleCnt="3" custScaleX="130139" custLinFactNeighborX="6483" custLinFactNeighborY="-1964">
        <dgm:presLayoutVars>
          <dgm:chMax val="1"/>
          <dgm:chPref val="1"/>
          <dgm:bulletEnabled val="1"/>
        </dgm:presLayoutVars>
      </dgm:prSet>
      <dgm:spPr/>
    </dgm:pt>
    <dgm:pt modelId="{19A52D0C-5C86-42E7-9462-5709E5901940}" type="pres">
      <dgm:prSet presAssocID="{68D247BA-CC7A-4A72-95FF-3AD2E24E6C8A}" presName="Accent3" presStyleCnt="0"/>
      <dgm:spPr/>
    </dgm:pt>
    <dgm:pt modelId="{7638D1DE-4A29-4B8A-8E9B-270F995B1F26}" type="pres">
      <dgm:prSet presAssocID="{68D247BA-CC7A-4A72-95FF-3AD2E24E6C8A}" presName="Accent" presStyleLbl="node1" presStyleIdx="2" presStyleCnt="3"/>
      <dgm:spPr/>
    </dgm:pt>
    <dgm:pt modelId="{CBB1E676-C61D-43D7-97D0-3F7D806D18C0}" type="pres">
      <dgm:prSet presAssocID="{68D247BA-CC7A-4A72-95FF-3AD2E24E6C8A}" presName="Parent3" presStyleLbl="revTx" presStyleIdx="2" presStyleCnt="3" custScaleX="124651" custLinFactNeighborX="-2381">
        <dgm:presLayoutVars>
          <dgm:chMax val="1"/>
          <dgm:chPref val="1"/>
          <dgm:bulletEnabled val="1"/>
        </dgm:presLayoutVars>
      </dgm:prSet>
      <dgm:spPr/>
    </dgm:pt>
  </dgm:ptLst>
  <dgm:cxnLst>
    <dgm:cxn modelId="{318CB214-D058-4984-8D99-E80D1936C222}" type="presOf" srcId="{F12D7CF4-83A9-4118-90EF-4712022694E4}" destId="{BFF87CCF-37CB-486E-A1AF-53FEF2990E3D}" srcOrd="0" destOrd="0" presId="urn:microsoft.com/office/officeart/2009/layout/CircleArrowProcess"/>
    <dgm:cxn modelId="{BDBB9626-D419-4D18-9B42-006CEB937FA2}" type="presOf" srcId="{68D247BA-CC7A-4A72-95FF-3AD2E24E6C8A}" destId="{CBB1E676-C61D-43D7-97D0-3F7D806D18C0}" srcOrd="0" destOrd="0" presId="urn:microsoft.com/office/officeart/2009/layout/CircleArrowProcess"/>
    <dgm:cxn modelId="{F1620932-9F5C-4A75-9359-FB5E848E62DE}" type="presOf" srcId="{B6C52FE7-EDE1-4695-AF6B-BFA99F9690D4}" destId="{0D35D201-42EF-4B38-859E-0DC2A009B936}" srcOrd="0" destOrd="0" presId="urn:microsoft.com/office/officeart/2009/layout/CircleArrowProcess"/>
    <dgm:cxn modelId="{718BB46E-13C5-4993-92C6-7485B9548277}" srcId="{528580C7-E977-4207-BE1D-4E3C02FB6A7D}" destId="{68D247BA-CC7A-4A72-95FF-3AD2E24E6C8A}" srcOrd="2" destOrd="0" parTransId="{14EA2C61-8C92-465C-A256-724E3F8A5FC9}" sibTransId="{764B3825-BEA9-45AF-9F44-5DAC6953D656}"/>
    <dgm:cxn modelId="{95FC1856-AD32-44BC-9545-59C5938224D2}" type="presOf" srcId="{528580C7-E977-4207-BE1D-4E3C02FB6A7D}" destId="{15399456-F1A8-44A6-A694-F0E76107F16D}" srcOrd="0" destOrd="0" presId="urn:microsoft.com/office/officeart/2009/layout/CircleArrowProcess"/>
    <dgm:cxn modelId="{B69F8190-647F-4034-B8BA-265D9847F099}" srcId="{528580C7-E977-4207-BE1D-4E3C02FB6A7D}" destId="{B6C52FE7-EDE1-4695-AF6B-BFA99F9690D4}" srcOrd="0" destOrd="0" parTransId="{009DC262-B747-4C41-9402-FB340E03579F}" sibTransId="{9F786E6D-A2B9-442E-9B43-2FACF23CE95D}"/>
    <dgm:cxn modelId="{F1A5C494-3EC6-4471-A941-234888CD5784}" srcId="{528580C7-E977-4207-BE1D-4E3C02FB6A7D}" destId="{F12D7CF4-83A9-4118-90EF-4712022694E4}" srcOrd="1" destOrd="0" parTransId="{EA687C23-C966-499D-87D2-35415D41C4F2}" sibTransId="{94E882CF-E413-472A-80E4-EB0AD17F1580}"/>
    <dgm:cxn modelId="{6EE460AE-F380-458C-B92F-B79E0F81CEBE}" type="presParOf" srcId="{15399456-F1A8-44A6-A694-F0E76107F16D}" destId="{B70522A1-8693-4770-A97D-5922597134DD}" srcOrd="0" destOrd="0" presId="urn:microsoft.com/office/officeart/2009/layout/CircleArrowProcess"/>
    <dgm:cxn modelId="{8048A98E-066F-43D6-B7A9-1ED5C897B795}" type="presParOf" srcId="{B70522A1-8693-4770-A97D-5922597134DD}" destId="{B57DD376-09E4-46E7-9FAB-3414E4F0F10B}" srcOrd="0" destOrd="0" presId="urn:microsoft.com/office/officeart/2009/layout/CircleArrowProcess"/>
    <dgm:cxn modelId="{AD08DD87-344A-4341-8A99-D5A6F8BB426C}" type="presParOf" srcId="{15399456-F1A8-44A6-A694-F0E76107F16D}" destId="{0D35D201-42EF-4B38-859E-0DC2A009B936}" srcOrd="1" destOrd="0" presId="urn:microsoft.com/office/officeart/2009/layout/CircleArrowProcess"/>
    <dgm:cxn modelId="{49ED42CD-B422-46AD-A2F9-5E5F3F59BE87}" type="presParOf" srcId="{15399456-F1A8-44A6-A694-F0E76107F16D}" destId="{C0B5AA1C-CF84-4879-AF97-4BAD1C356745}" srcOrd="2" destOrd="0" presId="urn:microsoft.com/office/officeart/2009/layout/CircleArrowProcess"/>
    <dgm:cxn modelId="{514A3598-BEE1-4ACD-9FFA-3F7F23EB4191}" type="presParOf" srcId="{C0B5AA1C-CF84-4879-AF97-4BAD1C356745}" destId="{98015DA3-6967-4855-BB16-F53B6A0B1DAC}" srcOrd="0" destOrd="0" presId="urn:microsoft.com/office/officeart/2009/layout/CircleArrowProcess"/>
    <dgm:cxn modelId="{20C151F0-39EA-41AC-A3C3-F0B40DE078D5}" type="presParOf" srcId="{15399456-F1A8-44A6-A694-F0E76107F16D}" destId="{BFF87CCF-37CB-486E-A1AF-53FEF2990E3D}" srcOrd="3" destOrd="0" presId="urn:microsoft.com/office/officeart/2009/layout/CircleArrowProcess"/>
    <dgm:cxn modelId="{FF79BC93-11E2-4FC4-B38B-D8A6AA009633}" type="presParOf" srcId="{15399456-F1A8-44A6-A694-F0E76107F16D}" destId="{19A52D0C-5C86-42E7-9462-5709E5901940}" srcOrd="4" destOrd="0" presId="urn:microsoft.com/office/officeart/2009/layout/CircleArrowProcess"/>
    <dgm:cxn modelId="{90A252A6-BFF1-42B2-AA0C-CA4807A1CB07}" type="presParOf" srcId="{19A52D0C-5C86-42E7-9462-5709E5901940}" destId="{7638D1DE-4A29-4B8A-8E9B-270F995B1F26}" srcOrd="0" destOrd="0" presId="urn:microsoft.com/office/officeart/2009/layout/CircleArrowProcess"/>
    <dgm:cxn modelId="{85BFF59E-8384-46B8-A6AC-FA8FAF04E120}" type="presParOf" srcId="{15399456-F1A8-44A6-A694-F0E76107F16D}" destId="{CBB1E676-C61D-43D7-97D0-3F7D806D18C0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7DD376-09E4-46E7-9FAB-3414E4F0F10B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D35D201-42EF-4B38-859E-0DC2A009B936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모듈 설계</a:t>
          </a:r>
        </a:p>
      </dsp:txBody>
      <dsp:txXfrm>
        <a:off x="3698614" y="941764"/>
        <a:ext cx="1449298" cy="724475"/>
      </dsp:txXfrm>
    </dsp:sp>
    <dsp:sp modelId="{98015DA3-6967-4855-BB16-F53B6A0B1DAC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gradFill rotWithShape="0">
          <a:gsLst>
            <a:gs pos="0">
              <a:schemeClr val="accent1">
                <a:shade val="50000"/>
                <a:hueOff val="520350"/>
                <a:satOff val="-30057"/>
                <a:lumOff val="330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520350"/>
                <a:satOff val="-30057"/>
                <a:lumOff val="330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520350"/>
                <a:satOff val="-30057"/>
                <a:lumOff val="330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FF87CCF-37CB-486E-A1AF-53FEF2990E3D}">
      <dsp:nvSpPr>
        <dsp:cNvPr id="0" name=""/>
        <dsp:cNvSpPr/>
      </dsp:nvSpPr>
      <dsp:spPr>
        <a:xfrm>
          <a:off x="2852704" y="2435008"/>
          <a:ext cx="1886102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데이터 수집</a:t>
          </a:r>
        </a:p>
      </dsp:txBody>
      <dsp:txXfrm>
        <a:off x="2852704" y="2435008"/>
        <a:ext cx="1886102" cy="724475"/>
      </dsp:txXfrm>
    </dsp:sp>
    <dsp:sp modelId="{7638D1DE-4A29-4B8A-8E9B-270F995B1F26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gradFill rotWithShape="0">
          <a:gsLst>
            <a:gs pos="0">
              <a:schemeClr val="accent1">
                <a:shade val="50000"/>
                <a:hueOff val="520350"/>
                <a:satOff val="-30057"/>
                <a:lumOff val="3302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shade val="50000"/>
                <a:hueOff val="520350"/>
                <a:satOff val="-30057"/>
                <a:lumOff val="3302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shade val="50000"/>
                <a:hueOff val="520350"/>
                <a:satOff val="-30057"/>
                <a:lumOff val="3302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B1E676-C61D-43D7-97D0-3F7D806D18C0}">
      <dsp:nvSpPr>
        <dsp:cNvPr id="0" name=""/>
        <dsp:cNvSpPr/>
      </dsp:nvSpPr>
      <dsp:spPr>
        <a:xfrm>
          <a:off x="3488901" y="3958878"/>
          <a:ext cx="1806564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500" b="1" kern="1200" dirty="0"/>
            <a:t>데이터 분석</a:t>
          </a:r>
          <a:endParaRPr lang="en-US" altLang="ko-KR" sz="2500" b="1" kern="1200" dirty="0"/>
        </a:p>
      </dsp:txBody>
      <dsp:txXfrm>
        <a:off x="3488901" y="3958878"/>
        <a:ext cx="1806564" cy="7244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5378C8-6D87-4318-8480-D8A0818378F3}" type="datetimeFigureOut">
              <a:rPr lang="ko-KR" altLang="en-US" smtClean="0"/>
              <a:t>2018-08-14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483D81-7907-4E80-8F6A-E347AC668A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79411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0188E8-F5A3-425D-B188-E32F6158AF5C}" type="datetimeFigureOut">
              <a:rPr lang="ko-KR" altLang="en-US" smtClean="0"/>
              <a:t>2018-08-14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AFF07C2-0DCD-4E88-8A0A-FDD9E9FA817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987180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/>
              <a:t>실내 미세먼지 </a:t>
            </a:r>
            <a:r>
              <a:rPr lang="ko-KR" altLang="en-US" dirty="0"/>
              <a:t>농도에 영향을 끼치는 다양한 요인을 분석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AFF07C2-0DCD-4E88-8A0A-FDD9E9FA8179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51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모서리가 둥근 직사각형 6"/>
          <p:cNvSpPr/>
          <p:nvPr/>
        </p:nvSpPr>
        <p:spPr>
          <a:xfrm>
            <a:off x="1054443" y="1761098"/>
            <a:ext cx="11557687" cy="2916362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>
              <a:solidFill>
                <a:srgbClr val="17406D"/>
              </a:solidFill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937893" y="2328998"/>
            <a:ext cx="0" cy="1846467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제목 12"/>
          <p:cNvSpPr>
            <a:spLocks noGrp="1"/>
          </p:cNvSpPr>
          <p:nvPr>
            <p:ph type="title" hasCustomPrompt="1"/>
          </p:nvPr>
        </p:nvSpPr>
        <p:spPr>
          <a:xfrm>
            <a:off x="4686300" y="2920492"/>
            <a:ext cx="7176186" cy="663478"/>
          </a:xfrm>
          <a:prstGeom prst="rect">
            <a:avLst/>
          </a:prstGeom>
        </p:spPr>
        <p:txBody>
          <a:bodyPr/>
          <a:lstStyle>
            <a:lvl1pPr algn="r">
              <a:defRPr sz="4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제목 편집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3343483" y="6412633"/>
            <a:ext cx="55050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FF"/>
              </a:buClr>
              <a:buSzTx/>
              <a:buFont typeface="Wingdings" pitchFamily="2" charset="2"/>
              <a:buNone/>
              <a:tabLst/>
              <a:defRPr/>
            </a:pPr>
            <a:r>
              <a:rPr kumimoji="1" lang="en-US" altLang="ko-KR" sz="1800" b="1" i="0" u="none" strike="noStrike" kern="0" cap="none" spc="0" normalizeH="0" baseline="0" noProof="0" dirty="0">
                <a:ln>
                  <a:noFill/>
                </a:ln>
                <a:solidFill>
                  <a:srgbClr val="E2E2E2"/>
                </a:solidFill>
                <a:effectLst/>
                <a:uLnTx/>
                <a:uFillTx/>
                <a:latin typeface="Arial Unicode MS" pitchFamily="50" charset="-127"/>
                <a:ea typeface="Arial Unicode MS" pitchFamily="50" charset="-127"/>
                <a:cs typeface="Arial Unicode MS" pitchFamily="50" charset="-127"/>
              </a:rPr>
              <a:t>Copyright ⓒ Mobile App Lab. All rights reserved.  </a:t>
            </a:r>
            <a:endParaRPr kumimoji="1" lang="ko-KR" altLang="en-US" sz="2000" b="1" i="0" u="none" strike="noStrike" kern="0" cap="none" spc="0" normalizeH="0" baseline="0" noProof="0" dirty="0">
              <a:ln>
                <a:noFill/>
              </a:ln>
              <a:solidFill>
                <a:srgbClr val="E2E2E2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pic>
        <p:nvPicPr>
          <p:cNvPr id="18" name="Picture 2" descr="D:\Files\Dropbox\Public\Study\논문준비\인천대로고\INU 시그니처_png\INU 시그니처 좌우조합_국영문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99" y="125191"/>
            <a:ext cx="2317204" cy="537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제목 12"/>
          <p:cNvSpPr txBox="1">
            <a:spLocks/>
          </p:cNvSpPr>
          <p:nvPr/>
        </p:nvSpPr>
        <p:spPr>
          <a:xfrm>
            <a:off x="2507907" y="5245360"/>
            <a:ext cx="7176186" cy="663478"/>
          </a:xfrm>
          <a:prstGeom prst="rect">
            <a:avLst/>
          </a:prstGeom>
        </p:spPr>
        <p:txBody>
          <a:bodyPr/>
          <a:lstStyle>
            <a:lvl1pPr algn="r" defTabSz="914377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</a:lstStyle>
          <a:p>
            <a:pPr algn="ctr"/>
            <a:r>
              <a:rPr lang="en-US" altLang="ko-KR" sz="2000" dirty="0">
                <a:solidFill>
                  <a:srgbClr val="1740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Professor</a:t>
            </a:r>
            <a:r>
              <a:rPr lang="en-US" altLang="ko-KR" sz="2000" baseline="0" dirty="0">
                <a:solidFill>
                  <a:srgbClr val="1740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: Kyung Koo Jun</a:t>
            </a:r>
          </a:p>
          <a:p>
            <a:pPr algn="ctr"/>
            <a:r>
              <a:rPr lang="en-US" altLang="ko-KR" sz="2000" baseline="0" dirty="0">
                <a:solidFill>
                  <a:srgbClr val="17406D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kjun@inu.ac.kr</a:t>
            </a:r>
            <a:endParaRPr lang="ko-KR" altLang="en-US" sz="2000" dirty="0">
              <a:solidFill>
                <a:srgbClr val="17406D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 hasCustomPrompt="1"/>
          </p:nvPr>
        </p:nvSpPr>
        <p:spPr>
          <a:xfrm>
            <a:off x="1425146" y="3007992"/>
            <a:ext cx="2121089" cy="48847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baseline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  <a:lvl2pPr marL="457189" indent="0">
              <a:buNone/>
              <a:defRPr/>
            </a:lvl2pPr>
            <a:lvl3pPr marL="914377" indent="0">
              <a:buNone/>
              <a:defRPr/>
            </a:lvl3pPr>
            <a:lvl4pPr marL="1371566" indent="0">
              <a:buNone/>
              <a:defRPr/>
            </a:lvl4pPr>
            <a:lvl5pPr marL="1828755" indent="0">
              <a:buNone/>
              <a:defRPr/>
            </a:lvl5pPr>
          </a:lstStyle>
          <a:p>
            <a:pPr lvl="0"/>
            <a:r>
              <a:rPr lang="ko-KR" altLang="en-US" dirty="0" err="1"/>
              <a:t>팀명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548022"/>
      </p:ext>
    </p:extLst>
  </p:cSld>
  <p:clrMapOvr>
    <a:masterClrMapping/>
  </p:clrMapOvr>
  <p:transition spd="med">
    <p:pull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844136" y="1031675"/>
            <a:ext cx="33478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4800" b="1" cap="none" spc="0" dirty="0">
                <a:ln w="38100">
                  <a:solidFill>
                    <a:srgbClr val="376092"/>
                  </a:solidFill>
                  <a:prstDash val="solid"/>
                </a:ln>
                <a:solidFill>
                  <a:schemeClr val="bg1">
                    <a:lumMod val="8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INDEX</a:t>
            </a:r>
            <a:endParaRPr lang="ko-KR" altLang="en-US" sz="4800" b="1" cap="none" spc="0" dirty="0">
              <a:ln w="38100">
                <a:solidFill>
                  <a:srgbClr val="376092"/>
                </a:solidFill>
                <a:prstDash val="solid"/>
              </a:ln>
              <a:solidFill>
                <a:schemeClr val="bg1">
                  <a:lumMod val="8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  <a:latin typeface="HY견고딕" pitchFamily="18" charset="-127"/>
              <a:ea typeface="HY견고딕" pitchFamily="18" charset="-127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1054444" y="1772816"/>
            <a:ext cx="11730681" cy="3812438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8" name="텍스트 개체 틀 7"/>
          <p:cNvSpPr>
            <a:spLocks noGrp="1"/>
          </p:cNvSpPr>
          <p:nvPr>
            <p:ph type="body" sz="quarter" idx="12" hasCustomPrompt="1"/>
          </p:nvPr>
        </p:nvSpPr>
        <p:spPr>
          <a:xfrm>
            <a:off x="2129140" y="1986536"/>
            <a:ext cx="6462924" cy="3384997"/>
          </a:xfrm>
          <a:prstGeom prst="rect">
            <a:avLst/>
          </a:prstGeom>
        </p:spPr>
        <p:txBody>
          <a:bodyPr/>
          <a:lstStyle>
            <a:lvl1pPr marL="609585" indent="-609585">
              <a:lnSpc>
                <a:spcPct val="200000"/>
              </a:lnSpc>
              <a:buAutoNum type="arabicPeriod"/>
              <a:defRPr sz="3200" baseline="0">
                <a:solidFill>
                  <a:schemeClr val="tx1"/>
                </a:solidFill>
              </a:defRPr>
            </a:lvl1pPr>
          </a:lstStyle>
          <a:p>
            <a:pPr marL="457200" indent="-457200">
              <a:lnSpc>
                <a:spcPct val="200000"/>
              </a:lnSpc>
            </a:pPr>
            <a:r>
              <a:rPr lang="en-US" altLang="ko-KR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HY견고딕" pitchFamily="18" charset="-127"/>
                <a:ea typeface="HY견고딕" pitchFamily="18" charset="-127"/>
              </a:rPr>
              <a:t>Index 1</a:t>
            </a:r>
          </a:p>
        </p:txBody>
      </p:sp>
    </p:spTree>
    <p:extLst>
      <p:ext uri="{BB962C8B-B14F-4D97-AF65-F5344CB8AC3E}">
        <p14:creationId xmlns:p14="http://schemas.microsoft.com/office/powerpoint/2010/main" val="171365007"/>
      </p:ext>
    </p:extLst>
  </p:cSld>
  <p:clrMapOvr>
    <a:masterClrMapping/>
  </p:clrMapOvr>
  <p:transition spd="med">
    <p:pull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 hasCustomPrompt="1"/>
          </p:nvPr>
        </p:nvSpPr>
        <p:spPr>
          <a:xfrm>
            <a:off x="1676400" y="0"/>
            <a:ext cx="10515600" cy="641268"/>
          </a:xfrm>
          <a:prstGeom prst="rect">
            <a:avLst/>
          </a:prstGeom>
        </p:spPr>
        <p:txBody>
          <a:bodyPr anchor="ctr"/>
          <a:lstStyle>
            <a:lvl1pPr algn="r">
              <a:defRPr sz="30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r>
              <a:rPr lang="ko-KR" altLang="en-US" dirty="0"/>
              <a:t>소제목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9258174"/>
      </p:ext>
    </p:extLst>
  </p:cSld>
  <p:clrMapOvr>
    <a:masterClrMapping/>
  </p:clrMapOvr>
  <p:transition spd="med">
    <p:pull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392563"/>
            <a:ext cx="12192000" cy="46543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9704173" y="6392560"/>
            <a:ext cx="2487827" cy="4654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000">
                <a:solidFill>
                  <a:srgbClr val="E2E2E2"/>
                </a:solidFill>
                <a:latin typeface="Arial Black" panose="020B0A04020102020204" pitchFamily="34" charset="0"/>
              </a:defRPr>
            </a:lvl1pPr>
          </a:lstStyle>
          <a:p>
            <a:r>
              <a:rPr lang="en-US" altLang="ko-KR" dirty="0"/>
              <a:t>MALAB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3513099" y="6392560"/>
            <a:ext cx="2743200" cy="46543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E2E2E2"/>
                </a:solidFill>
              </a:defRPr>
            </a:lvl1pPr>
          </a:lstStyle>
          <a:p>
            <a:fld id="{9026462D-2D05-49E9-A64B-75D230EE81A0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cxnSp>
        <p:nvCxnSpPr>
          <p:cNvPr id="14" name="직선 연결선 13"/>
          <p:cNvCxnSpPr/>
          <p:nvPr/>
        </p:nvCxnSpPr>
        <p:spPr>
          <a:xfrm>
            <a:off x="138857" y="683695"/>
            <a:ext cx="8961531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/>
          <p:cNvGrpSpPr/>
          <p:nvPr/>
        </p:nvGrpSpPr>
        <p:grpSpPr>
          <a:xfrm flipV="1">
            <a:off x="6096000" y="510746"/>
            <a:ext cx="6095564" cy="172950"/>
            <a:chOff x="4427984" y="3429000"/>
            <a:chExt cx="4716016" cy="0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4716016" y="3429000"/>
              <a:ext cx="4427984" cy="0"/>
            </a:xfrm>
            <a:prstGeom prst="line">
              <a:avLst/>
            </a:prstGeom>
            <a:ln w="762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/>
            <p:cNvCxnSpPr/>
            <p:nvPr/>
          </p:nvCxnSpPr>
          <p:spPr>
            <a:xfrm>
              <a:off x="4427984" y="3429000"/>
              <a:ext cx="323528" cy="0"/>
            </a:xfrm>
            <a:prstGeom prst="line">
              <a:avLst/>
            </a:prstGeom>
            <a:ln w="762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0421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transition spd="med">
    <p:pull/>
  </p:transition>
  <p:hf hdr="0" dt="0"/>
  <p:txStyles>
    <p:titleStyle>
      <a:lvl1pPr algn="l" defTabSz="914377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7" Type="http://schemas.openxmlformats.org/officeDocument/2006/relationships/image" Target="../media/image23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.JPG"/><Relationship Id="rId5" Type="http://schemas.openxmlformats.org/officeDocument/2006/relationships/image" Target="../media/image21.png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실전 문제 및 활동사항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0"/>
          </p:nvPr>
        </p:nvSpPr>
        <p:spPr>
          <a:xfrm>
            <a:off x="1147313" y="2829572"/>
            <a:ext cx="2682815" cy="845317"/>
          </a:xfrm>
        </p:spPr>
        <p:txBody>
          <a:bodyPr/>
          <a:lstStyle/>
          <a:p>
            <a:r>
              <a:rPr lang="ko-KR" altLang="en-US" sz="2100" dirty="0"/>
              <a:t>실전문제 연구단 </a:t>
            </a:r>
            <a:r>
              <a:rPr lang="en-US" altLang="ko-KR" sz="2100" dirty="0"/>
              <a:t>4</a:t>
            </a:r>
            <a:r>
              <a:rPr lang="ko-KR" altLang="en-US" sz="2100" dirty="0"/>
              <a:t>팀</a:t>
            </a:r>
            <a:endParaRPr lang="en-US" altLang="ko-KR" sz="2100" dirty="0"/>
          </a:p>
          <a:p>
            <a:r>
              <a:rPr lang="en-US" altLang="ko-KR" dirty="0"/>
              <a:t>MY AIR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2484522"/>
      </p:ext>
    </p:extLst>
  </p:cSld>
  <p:clrMapOvr>
    <a:masterClrMapping/>
  </p:clrMapOvr>
  <p:transition spd="med">
    <p:pull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 데이터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10</a:t>
            </a:fld>
            <a:endParaRPr lang="ko-KR" altLang="en-US" dirty="0"/>
          </a:p>
        </p:txBody>
      </p:sp>
      <p:pic>
        <p:nvPicPr>
          <p:cNvPr id="5" name="내용 개체 틀 3">
            <a:extLst>
              <a:ext uri="{FF2B5EF4-FFF2-40B4-BE49-F238E27FC236}">
                <a16:creationId xmlns:a16="http://schemas.microsoft.com/office/drawing/2014/main" id="{50AB6A6D-3A86-4191-B040-B5A8C455D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728" y="1396686"/>
            <a:ext cx="2963233" cy="2008552"/>
          </a:xfrm>
          <a:prstGeom prst="rect">
            <a:avLst/>
          </a:prstGeom>
        </p:spPr>
      </p:pic>
      <p:pic>
        <p:nvPicPr>
          <p:cNvPr id="7" name="내용 개체 틀 2">
            <a:extLst>
              <a:ext uri="{FF2B5EF4-FFF2-40B4-BE49-F238E27FC236}">
                <a16:creationId xmlns:a16="http://schemas.microsoft.com/office/drawing/2014/main" id="{946C5EB5-AF74-4580-B8B9-8DB5A8E019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1022" y="1478101"/>
            <a:ext cx="2707648" cy="1825956"/>
          </a:xfrm>
          <a:prstGeom prst="rect">
            <a:avLst/>
          </a:prstGeom>
        </p:spPr>
      </p:pic>
      <p:pic>
        <p:nvPicPr>
          <p:cNvPr id="8" name="내용 개체 틀 5">
            <a:extLst>
              <a:ext uri="{FF2B5EF4-FFF2-40B4-BE49-F238E27FC236}">
                <a16:creationId xmlns:a16="http://schemas.microsoft.com/office/drawing/2014/main" id="{3AC8CAA4-C048-4340-8AC8-2036E565430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143"/>
          <a:stretch/>
        </p:blipFill>
        <p:spPr>
          <a:xfrm>
            <a:off x="8141022" y="3622311"/>
            <a:ext cx="3431076" cy="1881674"/>
          </a:xfrm>
          <a:prstGeom prst="rect">
            <a:avLst/>
          </a:prstGeom>
        </p:spPr>
      </p:pic>
      <p:pic>
        <p:nvPicPr>
          <p:cNvPr id="9" name="내용 개체 틀 5">
            <a:extLst>
              <a:ext uri="{FF2B5EF4-FFF2-40B4-BE49-F238E27FC236}">
                <a16:creationId xmlns:a16="http://schemas.microsoft.com/office/drawing/2014/main" id="{A1616BFF-0928-4021-B2E0-4FD7C20C15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622" y="3622311"/>
            <a:ext cx="3004963" cy="2424499"/>
          </a:xfrm>
          <a:prstGeom prst="rect">
            <a:avLst/>
          </a:prstGeom>
        </p:spPr>
      </p:pic>
      <p:pic>
        <p:nvPicPr>
          <p:cNvPr id="10" name="내용 개체 틀 3">
            <a:extLst>
              <a:ext uri="{FF2B5EF4-FFF2-40B4-BE49-F238E27FC236}">
                <a16:creationId xmlns:a16="http://schemas.microsoft.com/office/drawing/2014/main" id="{A3C1F951-7BDF-4DA7-9FEB-68F8D80C06FF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2" y="1478101"/>
            <a:ext cx="2611265" cy="183032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441622" y="811685"/>
            <a:ext cx="161146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사진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8141022" y="803016"/>
            <a:ext cx="188472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온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습도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050172" y="803016"/>
            <a:ext cx="2293467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미세먼지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15CC49E6-7C78-4E87-BFFD-98035282AFD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01" y="3528228"/>
            <a:ext cx="3590821" cy="206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7620278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 데이터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11</a:t>
            </a:fld>
            <a:endParaRPr lang="ko-KR" altLang="en-US" dirty="0"/>
          </a:p>
        </p:txBody>
      </p:sp>
      <p:sp>
        <p:nvSpPr>
          <p:cNvPr id="7" name="직사각형 6"/>
          <p:cNvSpPr/>
          <p:nvPr/>
        </p:nvSpPr>
        <p:spPr>
          <a:xfrm>
            <a:off x="441623" y="811685"/>
            <a:ext cx="14734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사진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44" y="1808764"/>
            <a:ext cx="4451350" cy="34163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5144" y="1808764"/>
            <a:ext cx="5053418" cy="34163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3EFF40-A595-4802-9949-39F7624BB8D2}"/>
              </a:ext>
            </a:extLst>
          </p:cNvPr>
          <p:cNvSpPr txBox="1"/>
          <p:nvPr/>
        </p:nvSpPr>
        <p:spPr>
          <a:xfrm>
            <a:off x="2713706" y="5439480"/>
            <a:ext cx="13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Air Korea</a:t>
            </a:r>
            <a:endParaRPr lang="ko-KR" altLang="en-US" b="1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73EFF40-A595-4802-9949-39F7624BB8D2}"/>
              </a:ext>
            </a:extLst>
          </p:cNvPr>
          <p:cNvSpPr txBox="1"/>
          <p:nvPr/>
        </p:nvSpPr>
        <p:spPr>
          <a:xfrm>
            <a:off x="8119332" y="5439480"/>
            <a:ext cx="965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기상청</a:t>
            </a:r>
          </a:p>
        </p:txBody>
      </p:sp>
    </p:spTree>
    <p:extLst>
      <p:ext uri="{BB962C8B-B14F-4D97-AF65-F5344CB8AC3E}">
        <p14:creationId xmlns:p14="http://schemas.microsoft.com/office/powerpoint/2010/main" val="1457274836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 데이터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41622" y="811685"/>
            <a:ext cx="21290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2800">
                <a:latin typeface="HY견고딕" panose="02030600000101010101" pitchFamily="18" charset="-127"/>
                <a:ea typeface="HY견고딕" panose="02030600000101010101" pitchFamily="18" charset="-127"/>
              </a:rPr>
              <a:t> 미세먼지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97479" y="811685"/>
            <a:ext cx="147344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날씨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46412D-9483-4C1D-9CD1-96ED8D1FEF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3" y="1899968"/>
            <a:ext cx="5400000" cy="363069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A60CCA4-C45A-48D0-899E-585283BABF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99" y="1899969"/>
            <a:ext cx="5400000" cy="3630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54290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 데이터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13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5EE6914-296D-4C52-A127-1215308470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4" y="1388197"/>
            <a:ext cx="5466569" cy="43513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4CA7FD8-D060-4146-BAA7-4550D3ABDC5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90" y="1291690"/>
            <a:ext cx="2623251" cy="174883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2044437-1A63-402E-A85C-7BAD5BF546D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63" y="1291690"/>
            <a:ext cx="2623251" cy="174883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55C6E48-248D-43EC-A066-867B25C02F5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191" y="4049678"/>
            <a:ext cx="2623251" cy="174883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DD77E65-B5E4-43FF-9D3A-610058EDB2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7562" y="4049678"/>
            <a:ext cx="2623251" cy="1780679"/>
          </a:xfrm>
          <a:prstGeom prst="rect">
            <a:avLst/>
          </a:prstGeom>
        </p:spPr>
      </p:pic>
      <p:cxnSp>
        <p:nvCxnSpPr>
          <p:cNvPr id="29" name="직선 화살표 연결선 28"/>
          <p:cNvCxnSpPr>
            <a:endCxn id="6" idx="2"/>
          </p:cNvCxnSpPr>
          <p:nvPr/>
        </p:nvCxnSpPr>
        <p:spPr>
          <a:xfrm flipV="1">
            <a:off x="2743200" y="3040524"/>
            <a:ext cx="4748616" cy="26097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endCxn id="7" idx="2"/>
          </p:cNvCxnSpPr>
          <p:nvPr/>
        </p:nvCxnSpPr>
        <p:spPr>
          <a:xfrm flipV="1">
            <a:off x="3804249" y="3040524"/>
            <a:ext cx="6674940" cy="2609778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꺾인 연결선 40"/>
          <p:cNvCxnSpPr>
            <a:endCxn id="8" idx="2"/>
          </p:cNvCxnSpPr>
          <p:nvPr/>
        </p:nvCxnSpPr>
        <p:spPr>
          <a:xfrm>
            <a:off x="5296619" y="5771380"/>
            <a:ext cx="2195198" cy="27132"/>
          </a:xfrm>
          <a:prstGeom prst="bentConnector4">
            <a:avLst>
              <a:gd name="adj1" fmla="val 20125"/>
              <a:gd name="adj2" fmla="val 942548"/>
            </a:avLst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endCxn id="9" idx="2"/>
          </p:cNvCxnSpPr>
          <p:nvPr/>
        </p:nvCxnSpPr>
        <p:spPr>
          <a:xfrm flipV="1">
            <a:off x="5710686" y="5830357"/>
            <a:ext cx="4768502" cy="190280"/>
          </a:xfrm>
          <a:prstGeom prst="bentConnector2">
            <a:avLst/>
          </a:prstGeom>
          <a:ln w="381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54372376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 데이터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14</a:t>
            </a:fld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E67B30D-6392-4078-A4AF-FD6FBDE03E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8" y="1399993"/>
            <a:ext cx="5719628" cy="42244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91B41F-A7B3-43DC-BBF6-3988562E25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22" y="1126974"/>
            <a:ext cx="3000173" cy="20001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7E69A97-6C2F-4D1B-89C5-75A3B80E9B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3222" y="3906739"/>
            <a:ext cx="3003533" cy="2002355"/>
          </a:xfrm>
          <a:prstGeom prst="rect">
            <a:avLst/>
          </a:prstGeom>
        </p:spPr>
      </p:pic>
      <p:cxnSp>
        <p:nvCxnSpPr>
          <p:cNvPr id="8" name="직선 화살표 연결선 7"/>
          <p:cNvCxnSpPr>
            <a:stCxn id="5" idx="3"/>
            <a:endCxn id="6" idx="1"/>
          </p:cNvCxnSpPr>
          <p:nvPr/>
        </p:nvCxnSpPr>
        <p:spPr>
          <a:xfrm flipV="1">
            <a:off x="6104916" y="2127032"/>
            <a:ext cx="1608306" cy="1385176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3"/>
            <a:endCxn id="7" idx="1"/>
          </p:cNvCxnSpPr>
          <p:nvPr/>
        </p:nvCxnSpPr>
        <p:spPr>
          <a:xfrm>
            <a:off x="6104916" y="3512208"/>
            <a:ext cx="1608306" cy="1395709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329907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수집 데이터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15</a:t>
            </a:fld>
            <a:endParaRPr lang="ko-KR" altLang="en-US" dirty="0"/>
          </a:p>
        </p:txBody>
      </p:sp>
      <p:pic>
        <p:nvPicPr>
          <p:cNvPr id="10" name="MYAIR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94409" y="1209347"/>
            <a:ext cx="9362730" cy="466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961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진행 방향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16</a:t>
            </a:fld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1916324" y="1623938"/>
            <a:ext cx="565318" cy="589386"/>
          </a:xfrm>
          <a:prstGeom prst="ellipse">
            <a:avLst/>
          </a:prstGeom>
          <a:noFill/>
          <a:ln w="1016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원호 7"/>
          <p:cNvSpPr/>
          <p:nvPr/>
        </p:nvSpPr>
        <p:spPr>
          <a:xfrm rot="16200000">
            <a:off x="1792511" y="1536739"/>
            <a:ext cx="650620" cy="624054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942221" y="1623938"/>
            <a:ext cx="513524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</a:t>
            </a:r>
            <a:endParaRPr lang="ko-KR" altLang="en-US" sz="30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모서리가 둥근 직사각형 12"/>
          <p:cNvSpPr/>
          <p:nvPr/>
        </p:nvSpPr>
        <p:spPr>
          <a:xfrm>
            <a:off x="1054444" y="1293962"/>
            <a:ext cx="12005948" cy="4485736"/>
          </a:xfrm>
          <a:prstGeom prst="roundRect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4" name="타원 13"/>
          <p:cNvSpPr/>
          <p:nvPr/>
        </p:nvSpPr>
        <p:spPr>
          <a:xfrm>
            <a:off x="1916324" y="2702982"/>
            <a:ext cx="565318" cy="589386"/>
          </a:xfrm>
          <a:prstGeom prst="ellipse">
            <a:avLst/>
          </a:prstGeom>
          <a:noFill/>
          <a:ln w="101600">
            <a:solidFill>
              <a:srgbClr val="215B9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원호 14"/>
          <p:cNvSpPr/>
          <p:nvPr/>
        </p:nvSpPr>
        <p:spPr>
          <a:xfrm rot="16200000">
            <a:off x="1792511" y="2615783"/>
            <a:ext cx="650620" cy="624054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1942221" y="2702982"/>
            <a:ext cx="5135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  <a:endParaRPr lang="ko-KR" altLang="en-US" sz="30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1922169" y="3841182"/>
            <a:ext cx="565318" cy="589386"/>
          </a:xfrm>
          <a:prstGeom prst="ellipse">
            <a:avLst/>
          </a:prstGeom>
          <a:noFill/>
          <a:ln w="101600">
            <a:solidFill>
              <a:srgbClr val="2B75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원호 17"/>
          <p:cNvSpPr/>
          <p:nvPr/>
        </p:nvSpPr>
        <p:spPr>
          <a:xfrm rot="16200000">
            <a:off x="1798356" y="3753983"/>
            <a:ext cx="650620" cy="624054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948066" y="3841182"/>
            <a:ext cx="5135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endParaRPr lang="ko-KR" altLang="en-US" sz="30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타원 19"/>
          <p:cNvSpPr/>
          <p:nvPr/>
        </p:nvSpPr>
        <p:spPr>
          <a:xfrm>
            <a:off x="1916324" y="4940134"/>
            <a:ext cx="565318" cy="589386"/>
          </a:xfrm>
          <a:prstGeom prst="ellipse">
            <a:avLst/>
          </a:prstGeom>
          <a:noFill/>
          <a:ln w="101600">
            <a:solidFill>
              <a:srgbClr val="5494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호 20"/>
          <p:cNvSpPr/>
          <p:nvPr/>
        </p:nvSpPr>
        <p:spPr>
          <a:xfrm rot="16200000">
            <a:off x="1792511" y="4852935"/>
            <a:ext cx="650620" cy="624054"/>
          </a:xfrm>
          <a:prstGeom prst="arc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1942221" y="4940134"/>
            <a:ext cx="51352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000" dirty="0">
                <a:solidFill>
                  <a:schemeClr val="tx1">
                    <a:lumMod val="7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4</a:t>
            </a:r>
            <a:endParaRPr lang="ko-KR" altLang="en-US" sz="3000" dirty="0">
              <a:solidFill>
                <a:schemeClr val="tx1">
                  <a:lumMod val="7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059500" y="4923403"/>
            <a:ext cx="86522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이미지 처리를 통한 개인 정보 보호 </a:t>
            </a:r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3059500" y="1667695"/>
            <a:ext cx="86522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360</a:t>
            </a:r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˚촬영을 위한 카메라 추가 장착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059500" y="2757611"/>
            <a:ext cx="8652294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다양한 환경에서의 지속적인 데이터 수집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3059500" y="3687294"/>
            <a:ext cx="865229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측정 데이터들간의 상관관계 분석</a:t>
            </a:r>
            <a:endParaRPr lang="en-US" altLang="ko-KR" sz="25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25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이미지와 측정 데이터의 상관관계 분석</a:t>
            </a:r>
          </a:p>
        </p:txBody>
      </p:sp>
    </p:spTree>
    <p:extLst>
      <p:ext uri="{BB962C8B-B14F-4D97-AF65-F5344CB8AC3E}">
        <p14:creationId xmlns:p14="http://schemas.microsoft.com/office/powerpoint/2010/main" val="276079833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바닥글 개체 틀 1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2</a:t>
            </a:fld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2"/>
          </p:nvPr>
        </p:nvSpPr>
        <p:spPr>
          <a:xfrm>
            <a:off x="2129140" y="2260857"/>
            <a:ext cx="6462924" cy="2920744"/>
          </a:xfrm>
        </p:spPr>
        <p:txBody>
          <a:bodyPr anchor="t">
            <a:noAutofit/>
          </a:bodyPr>
          <a:lstStyle/>
          <a:p>
            <a:pPr marL="457200" indent="-4572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3000" dirty="0"/>
              <a:t>프로젝트 목표</a:t>
            </a:r>
            <a:endParaRPr lang="en-US" altLang="ko-KR" sz="3000" dirty="0"/>
          </a:p>
          <a:p>
            <a:pPr marL="457200" indent="-4572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3000" dirty="0"/>
              <a:t>프로젝트 구상</a:t>
            </a:r>
            <a:endParaRPr lang="en-US" altLang="ko-KR" sz="3000" dirty="0"/>
          </a:p>
          <a:p>
            <a:pPr marL="457200" indent="-4572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3000" dirty="0"/>
              <a:t>모듈 구현 </a:t>
            </a:r>
            <a:r>
              <a:rPr lang="en-US" altLang="ko-KR" sz="3000" dirty="0"/>
              <a:t>( HW / SW )</a:t>
            </a:r>
          </a:p>
          <a:p>
            <a:pPr marL="457200" indent="-4572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3000" dirty="0"/>
              <a:t>수집 데이터</a:t>
            </a:r>
            <a:endParaRPr lang="en-US" altLang="ko-KR" sz="3000" dirty="0"/>
          </a:p>
          <a:p>
            <a:pPr marL="457200" indent="-457200">
              <a:lnSpc>
                <a:spcPct val="100000"/>
              </a:lnSpc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3000" dirty="0"/>
              <a:t>진행 방향</a:t>
            </a:r>
            <a:endParaRPr lang="en-US" altLang="ko-KR" sz="3000" dirty="0"/>
          </a:p>
          <a:p>
            <a:pPr marL="0" indent="0">
              <a:lnSpc>
                <a:spcPct val="100000"/>
              </a:lnSpc>
              <a:buNone/>
            </a:pPr>
            <a:endParaRPr lang="en-US" altLang="ko-K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26994548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목표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>
          <a:xfrm>
            <a:off x="3513099" y="6392560"/>
            <a:ext cx="2743200" cy="465439"/>
          </a:xfrm>
        </p:spPr>
        <p:txBody>
          <a:bodyPr/>
          <a:lstStyle/>
          <a:p>
            <a:fld id="{9026462D-2D05-49E9-A64B-75D230EE81A0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321170" y="134572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361597040" descr="EMB00003a2c252f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66"/>
          <a:stretch/>
        </p:blipFill>
        <p:spPr bwMode="auto">
          <a:xfrm>
            <a:off x="796402" y="984742"/>
            <a:ext cx="10597329" cy="5108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799238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구성 </a:t>
            </a: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958506446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82974835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Module </a:t>
            </a:r>
            <a:r>
              <a:rPr lang="ko-KR" altLang="en-US" dirty="0"/>
              <a:t>구현 </a:t>
            </a:r>
            <a:r>
              <a:rPr lang="en-US" altLang="ko-KR" dirty="0"/>
              <a:t>(HW)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6" name="내용 개체 틀 3">
            <a:extLst>
              <a:ext uri="{FF2B5EF4-FFF2-40B4-BE49-F238E27FC236}">
                <a16:creationId xmlns:a16="http://schemas.microsoft.com/office/drawing/2014/main" id="{71F50766-B8A8-407E-9E80-47741CB07112}"/>
              </a:ext>
            </a:extLst>
          </p:cNvPr>
          <p:cNvSpPr txBox="1">
            <a:spLocks/>
          </p:cNvSpPr>
          <p:nvPr/>
        </p:nvSpPr>
        <p:spPr>
          <a:xfrm>
            <a:off x="6256299" y="1341245"/>
            <a:ext cx="5181600" cy="4351338"/>
          </a:xfrm>
          <a:prstGeom prst="rect">
            <a:avLst/>
          </a:prstGeom>
        </p:spPr>
        <p:txBody>
          <a:bodyPr>
            <a:normAutofit/>
          </a:bodyPr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DB6FFA6-57B0-4889-97FB-BA20849D83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837" y="1653755"/>
            <a:ext cx="3177432" cy="372631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676400" y="1224367"/>
            <a:ext cx="298259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FF0000"/>
                </a:solidFill>
              </a:rPr>
              <a:t>미세먼지</a:t>
            </a:r>
            <a:r>
              <a:rPr lang="ko-KR" altLang="en-US" sz="2300" dirty="0"/>
              <a:t> 측정</a:t>
            </a:r>
            <a:endParaRPr lang="en-US" altLang="ko-KR" sz="2300" dirty="0"/>
          </a:p>
          <a:p>
            <a:pPr algn="ctr"/>
            <a:r>
              <a:rPr lang="ko-KR" altLang="en-US" sz="2300" dirty="0"/>
              <a:t>온</a:t>
            </a:r>
            <a:r>
              <a:rPr lang="en-US" altLang="ko-KR" sz="2300" dirty="0"/>
              <a:t>/</a:t>
            </a:r>
            <a:r>
              <a:rPr lang="ko-KR" altLang="en-US" sz="2300" dirty="0"/>
              <a:t>습도 측정 </a:t>
            </a:r>
            <a:endParaRPr lang="en-US" altLang="ko-KR" sz="2300" dirty="0"/>
          </a:p>
          <a:p>
            <a:pPr algn="ctr"/>
            <a:r>
              <a:rPr lang="ko-KR" altLang="en-US" sz="2300" dirty="0"/>
              <a:t>모듈 내부 </a:t>
            </a:r>
            <a:r>
              <a:rPr lang="ko-KR" altLang="en-US" sz="2300" b="1" dirty="0">
                <a:solidFill>
                  <a:srgbClr val="FF0000"/>
                </a:solidFill>
              </a:rPr>
              <a:t>공기</a:t>
            </a:r>
            <a:r>
              <a:rPr lang="ko-KR" altLang="en-US" sz="2300" dirty="0"/>
              <a:t> 순환</a:t>
            </a:r>
            <a:endParaRPr lang="en-US" altLang="ko-KR" sz="23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1676400" y="1016053"/>
            <a:ext cx="3001993" cy="15707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656999" y="2745770"/>
            <a:ext cx="3001993" cy="15707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1676400" y="4480657"/>
            <a:ext cx="3001993" cy="15707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126166"/>
            <a:ext cx="2982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FF0000"/>
                </a:solidFill>
              </a:rPr>
              <a:t>카메라</a:t>
            </a:r>
            <a:r>
              <a:rPr lang="ko-KR" altLang="en-US" sz="2300" dirty="0"/>
              <a:t> 촬영</a:t>
            </a:r>
          </a:p>
          <a:p>
            <a:pPr algn="ctr"/>
            <a:r>
              <a:rPr lang="ko-KR" altLang="en-US" sz="2300" dirty="0"/>
              <a:t>데이터 </a:t>
            </a:r>
            <a:r>
              <a:rPr lang="ko-KR" altLang="en-US" sz="2300" b="1" dirty="0">
                <a:solidFill>
                  <a:srgbClr val="FF0000"/>
                </a:solidFill>
              </a:rPr>
              <a:t>저장</a:t>
            </a:r>
            <a:endParaRPr lang="en-US" altLang="ko-KR" sz="2300" b="1" dirty="0">
              <a:solidFill>
                <a:srgbClr val="FF0000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676400" y="4855740"/>
            <a:ext cx="2982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/>
              <a:t>충분한</a:t>
            </a:r>
            <a:endParaRPr lang="en-US" altLang="ko-KR" sz="2300" dirty="0"/>
          </a:p>
          <a:p>
            <a:pPr algn="ctr"/>
            <a:r>
              <a:rPr lang="ko-KR" altLang="en-US" sz="2300" dirty="0"/>
              <a:t>측정 </a:t>
            </a:r>
            <a:r>
              <a:rPr lang="en-US" altLang="ko-KR" sz="2300" dirty="0"/>
              <a:t>/ </a:t>
            </a:r>
            <a:r>
              <a:rPr lang="ko-KR" altLang="en-US" sz="2300" dirty="0"/>
              <a:t>촬영 </a:t>
            </a:r>
            <a:r>
              <a:rPr lang="ko-KR" altLang="en-US" sz="2300" b="1" dirty="0">
                <a:solidFill>
                  <a:srgbClr val="FF0000"/>
                </a:solidFill>
              </a:rPr>
              <a:t>시간</a:t>
            </a:r>
            <a:endParaRPr lang="en-US" altLang="ko-KR" sz="2300" b="1" dirty="0">
              <a:solidFill>
                <a:srgbClr val="FF0000"/>
              </a:solidFill>
            </a:endParaRPr>
          </a:p>
        </p:txBody>
      </p:sp>
      <p:sp>
        <p:nvSpPr>
          <p:cNvPr id="18" name="오른쪽 화살표 17"/>
          <p:cNvSpPr/>
          <p:nvPr/>
        </p:nvSpPr>
        <p:spPr>
          <a:xfrm>
            <a:off x="5130764" y="3257047"/>
            <a:ext cx="1889185" cy="66570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오른쪽 화살표 18"/>
          <p:cNvSpPr/>
          <p:nvPr/>
        </p:nvSpPr>
        <p:spPr>
          <a:xfrm rot="1190136">
            <a:off x="5185686" y="1829547"/>
            <a:ext cx="1889185" cy="66570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 rot="20452662">
            <a:off x="5185909" y="4728728"/>
            <a:ext cx="1889185" cy="66570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4533770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Module </a:t>
            </a:r>
            <a:r>
              <a:rPr lang="ko-KR" altLang="en-US" dirty="0"/>
              <a:t>구현 </a:t>
            </a:r>
            <a:r>
              <a:rPr lang="en-US" altLang="ko-KR" dirty="0"/>
              <a:t>(HW)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 dirty="0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6</a:t>
            </a:fld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97CC8465-B9B7-4727-AC95-D68915F76CB7}"/>
              </a:ext>
            </a:extLst>
          </p:cNvPr>
          <p:cNvSpPr txBox="1">
            <a:spLocks/>
          </p:cNvSpPr>
          <p:nvPr/>
        </p:nvSpPr>
        <p:spPr>
          <a:xfrm>
            <a:off x="440494" y="840628"/>
            <a:ext cx="5372819" cy="435133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동작부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A4218F-57A3-475F-845A-5184554A25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968" y="1267870"/>
            <a:ext cx="2516347" cy="186752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85F0B49-4B80-471B-8E4F-BDF252B5FA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105" y="1267870"/>
            <a:ext cx="2391554" cy="186185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185631A-5B07-481B-A2F6-544A23A27819}"/>
              </a:ext>
            </a:extLst>
          </p:cNvPr>
          <p:cNvSpPr txBox="1"/>
          <p:nvPr/>
        </p:nvSpPr>
        <p:spPr>
          <a:xfrm>
            <a:off x="489968" y="3076299"/>
            <a:ext cx="25163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Raspberry Pi 3B</a:t>
            </a:r>
            <a:endParaRPr lang="ko-KR" alt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CB60371-A62D-40C1-8955-745EAFEA4FA2}"/>
              </a:ext>
            </a:extLst>
          </p:cNvPr>
          <p:cNvSpPr txBox="1"/>
          <p:nvPr/>
        </p:nvSpPr>
        <p:spPr>
          <a:xfrm>
            <a:off x="3223105" y="3078285"/>
            <a:ext cx="23915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altLang="ko-KR" b="1" dirty="0"/>
              <a:t>Arduino UNO R3</a:t>
            </a:r>
            <a:endParaRPr lang="ko-KR" altLang="en-US" b="1" dirty="0"/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97CC8465-B9B7-4727-AC95-D68915F76CB7}"/>
              </a:ext>
            </a:extLst>
          </p:cNvPr>
          <p:cNvSpPr txBox="1">
            <a:spLocks/>
          </p:cNvSpPr>
          <p:nvPr/>
        </p:nvSpPr>
        <p:spPr>
          <a:xfrm>
            <a:off x="5968898" y="840628"/>
            <a:ext cx="5372819" cy="4351338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dirty="0"/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센서부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9EAD4C32-A521-4076-984A-7977ADB7F5B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34" y="1328186"/>
            <a:ext cx="1468355" cy="1538447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400979-F244-4E97-8E5D-4BF5DB38623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5574" y="1328186"/>
            <a:ext cx="2185774" cy="1541729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85725AC-2223-4B1B-B827-CE9C74F04078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933" y="1340407"/>
            <a:ext cx="1666080" cy="152622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0C864C9D-834D-4B74-AA85-0F391CCD4F2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1794" y="3843868"/>
            <a:ext cx="1861774" cy="1861774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71D50AF-3713-46DB-A512-6B747E0BAEA1}"/>
              </a:ext>
            </a:extLst>
          </p:cNvPr>
          <p:cNvSpPr txBox="1"/>
          <p:nvPr/>
        </p:nvSpPr>
        <p:spPr>
          <a:xfrm>
            <a:off x="6071634" y="3005696"/>
            <a:ext cx="14683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PM2.5 laser dust sensor </a:t>
            </a:r>
          </a:p>
          <a:p>
            <a:endParaRPr lang="ko-KR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2749424-F50E-4F50-B6FC-AC765899BDEE}"/>
              </a:ext>
            </a:extLst>
          </p:cNvPr>
          <p:cNvSpPr txBox="1"/>
          <p:nvPr/>
        </p:nvSpPr>
        <p:spPr>
          <a:xfrm>
            <a:off x="2181794" y="5705642"/>
            <a:ext cx="1861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Pi Camera v1.3</a:t>
            </a:r>
            <a:endParaRPr lang="ko-KR" altLang="en-US" b="1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B3DADE-5773-421F-B672-217665E6BFCD}"/>
              </a:ext>
            </a:extLst>
          </p:cNvPr>
          <p:cNvSpPr txBox="1"/>
          <p:nvPr/>
        </p:nvSpPr>
        <p:spPr>
          <a:xfrm>
            <a:off x="10114821" y="3016297"/>
            <a:ext cx="15103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Cooling pen </a:t>
            </a:r>
          </a:p>
          <a:p>
            <a:pPr algn="ctr"/>
            <a:r>
              <a:rPr lang="en-US" altLang="ko-KR" b="1" dirty="0"/>
              <a:t>80MM 3pin</a:t>
            </a:r>
            <a:endParaRPr lang="ko-KR" altLang="en-US" b="1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6D3E296-8D52-4BE9-A8F2-0650062DAFA5}"/>
              </a:ext>
            </a:extLst>
          </p:cNvPr>
          <p:cNvSpPr txBox="1"/>
          <p:nvPr/>
        </p:nvSpPr>
        <p:spPr>
          <a:xfrm>
            <a:off x="7579310" y="3016297"/>
            <a:ext cx="2302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/>
              <a:t>DHT22 Temperature and humidity module</a:t>
            </a:r>
          </a:p>
        </p:txBody>
      </p:sp>
      <p:sp>
        <p:nvSpPr>
          <p:cNvPr id="31" name="내용 개체 틀 2">
            <a:extLst>
              <a:ext uri="{FF2B5EF4-FFF2-40B4-BE49-F238E27FC236}">
                <a16:creationId xmlns:a16="http://schemas.microsoft.com/office/drawing/2014/main" id="{97CC8465-B9B7-4727-AC95-D68915F76CB7}"/>
              </a:ext>
            </a:extLst>
          </p:cNvPr>
          <p:cNvSpPr txBox="1">
            <a:spLocks/>
          </p:cNvSpPr>
          <p:nvPr/>
        </p:nvSpPr>
        <p:spPr>
          <a:xfrm>
            <a:off x="6043919" y="3943367"/>
            <a:ext cx="5372819" cy="204720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dirty="0"/>
              <a:t>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전원부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5BFAAB03-7674-47D3-99CB-262A04C7B3E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887" y="3953968"/>
            <a:ext cx="2069385" cy="217879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9FA20DD-0E5F-4B65-A2AA-ABB44E1836EE}"/>
              </a:ext>
            </a:extLst>
          </p:cNvPr>
          <p:cNvSpPr txBox="1"/>
          <p:nvPr/>
        </p:nvSpPr>
        <p:spPr>
          <a:xfrm>
            <a:off x="10082896" y="4704428"/>
            <a:ext cx="15422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보조 배터리 </a:t>
            </a:r>
            <a:endParaRPr lang="en-US" altLang="ko-KR" b="1" dirty="0"/>
          </a:p>
          <a:p>
            <a:pPr algn="ctr"/>
            <a:r>
              <a:rPr lang="en-US" altLang="ko-KR" b="1" dirty="0"/>
              <a:t>20000mA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1377483060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Module </a:t>
            </a:r>
            <a:r>
              <a:rPr lang="ko-KR" altLang="en-US" dirty="0"/>
              <a:t>구현 </a:t>
            </a:r>
            <a:r>
              <a:rPr lang="en-US" altLang="ko-KR" dirty="0"/>
              <a:t>(HW)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41622" y="811685"/>
            <a:ext cx="5148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본체 설계</a:t>
            </a:r>
          </a:p>
        </p:txBody>
      </p:sp>
      <p:pic>
        <p:nvPicPr>
          <p:cNvPr id="7" name="Picture 6" descr="ìí¬ë¦´íì ëí ì´ë¯¸ì§ ê²ìê²°ê³¼">
            <a:extLst>
              <a:ext uri="{FF2B5EF4-FFF2-40B4-BE49-F238E27FC236}">
                <a16:creationId xmlns:a16="http://schemas.microsoft.com/office/drawing/2014/main" id="{1D753E18-709E-42DC-8DEB-F95CF50C06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4874" y="2159450"/>
            <a:ext cx="2845048" cy="2845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73EFF40-A595-4802-9949-39F7624BB8D2}"/>
              </a:ext>
            </a:extLst>
          </p:cNvPr>
          <p:cNvSpPr txBox="1"/>
          <p:nvPr/>
        </p:nvSpPr>
        <p:spPr>
          <a:xfrm>
            <a:off x="3477085" y="5198683"/>
            <a:ext cx="13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아크릴판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1985499"/>
            <a:ext cx="3685564" cy="30190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073EFF40-A595-4802-9949-39F7624BB8D2}"/>
              </a:ext>
            </a:extLst>
          </p:cNvPr>
          <p:cNvSpPr txBox="1"/>
          <p:nvPr/>
        </p:nvSpPr>
        <p:spPr>
          <a:xfrm>
            <a:off x="8086669" y="5198683"/>
            <a:ext cx="138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/>
              <a:t>설계도</a:t>
            </a:r>
          </a:p>
        </p:txBody>
      </p:sp>
    </p:spTree>
    <p:extLst>
      <p:ext uri="{BB962C8B-B14F-4D97-AF65-F5344CB8AC3E}">
        <p14:creationId xmlns:p14="http://schemas.microsoft.com/office/powerpoint/2010/main" val="3792879855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Module </a:t>
            </a:r>
            <a:r>
              <a:rPr lang="ko-KR" altLang="en-US" dirty="0"/>
              <a:t>구현 </a:t>
            </a:r>
            <a:r>
              <a:rPr lang="en-US" altLang="ko-KR" dirty="0"/>
              <a:t>(HW)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8</a:t>
            </a:fld>
            <a:endParaRPr lang="ko-KR" altLang="en-US" dirty="0"/>
          </a:p>
        </p:txBody>
      </p:sp>
      <p:pic>
        <p:nvPicPr>
          <p:cNvPr id="5" name="내용 개체 틀 6">
            <a:extLst>
              <a:ext uri="{FF2B5EF4-FFF2-40B4-BE49-F238E27FC236}">
                <a16:creationId xmlns:a16="http://schemas.microsoft.com/office/drawing/2014/main" id="{76BCC3D5-646C-4213-837F-31AF13A722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22" y="2087807"/>
            <a:ext cx="2663887" cy="35518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E6A4B5D-25BB-4E46-8362-351134C9309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9991" y="2087807"/>
            <a:ext cx="2662932" cy="35505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58170" y="2089080"/>
            <a:ext cx="2662933" cy="355057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00554" y="2089081"/>
            <a:ext cx="2662931" cy="3550576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441622" y="811685"/>
            <a:ext cx="5148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1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호기</a:t>
            </a:r>
            <a:endParaRPr lang="en-US" altLang="ko-KR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256299" y="811685"/>
            <a:ext cx="51483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tx2"/>
              </a:buClr>
              <a:buFont typeface="Wingdings" panose="05000000000000000000" pitchFamily="2" charset="2"/>
              <a:buChar char="v"/>
            </a:pP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2</a:t>
            </a:r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호기</a:t>
            </a:r>
          </a:p>
        </p:txBody>
      </p:sp>
    </p:spTree>
    <p:extLst>
      <p:ext uri="{BB962C8B-B14F-4D97-AF65-F5344CB8AC3E}">
        <p14:creationId xmlns:p14="http://schemas.microsoft.com/office/powerpoint/2010/main" val="671712384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Module </a:t>
            </a:r>
            <a:r>
              <a:rPr lang="ko-KR" altLang="en-US" dirty="0"/>
              <a:t>구현 </a:t>
            </a:r>
            <a:r>
              <a:rPr lang="en-US" altLang="ko-KR" dirty="0"/>
              <a:t>(SW)</a:t>
            </a:r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 altLang="ko-KR"/>
              <a:t>MALAB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9026462D-2D05-49E9-A64B-75D230EE81A0}" type="slidenum">
              <a:rPr lang="ko-KR" altLang="en-US" smtClean="0"/>
              <a:pPr/>
              <a:t>9</a:t>
            </a:fld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86100" y="1533818"/>
            <a:ext cx="2982592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dirty="0"/>
              <a:t>전원 </a:t>
            </a:r>
            <a:r>
              <a:rPr lang="en-US" altLang="ko-KR" sz="2300" b="1" dirty="0">
                <a:solidFill>
                  <a:srgbClr val="FF0000"/>
                </a:solidFill>
              </a:rPr>
              <a:t>ON</a:t>
            </a:r>
            <a:r>
              <a:rPr lang="en-US" altLang="ko-KR" sz="2300" dirty="0"/>
              <a:t> -&gt; START</a:t>
            </a:r>
            <a:r>
              <a:rPr lang="ko-KR" altLang="en-US" sz="2300" dirty="0"/>
              <a:t> </a:t>
            </a:r>
            <a:endParaRPr lang="en-US" altLang="ko-KR" sz="2300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1676400" y="1016053"/>
            <a:ext cx="3001993" cy="15707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656999" y="2745770"/>
            <a:ext cx="3001993" cy="15707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676400" y="4480657"/>
            <a:ext cx="3001993" cy="157078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666699" y="2956668"/>
            <a:ext cx="2982592" cy="11541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FF0000"/>
                </a:solidFill>
              </a:rPr>
              <a:t>시간 </a:t>
            </a:r>
            <a:r>
              <a:rPr lang="ko-KR" altLang="en-US" sz="2300" dirty="0"/>
              <a:t>정보</a:t>
            </a:r>
            <a:endParaRPr lang="en-US" altLang="ko-KR" sz="2300" dirty="0"/>
          </a:p>
          <a:p>
            <a:pPr algn="ctr"/>
            <a:r>
              <a:rPr lang="ko-KR" altLang="en-US" sz="2300" b="1" dirty="0">
                <a:solidFill>
                  <a:srgbClr val="FF0000"/>
                </a:solidFill>
              </a:rPr>
              <a:t>사진</a:t>
            </a:r>
            <a:r>
              <a:rPr lang="ko-KR" altLang="en-US" sz="2300" dirty="0"/>
              <a:t> 촬영</a:t>
            </a:r>
          </a:p>
          <a:p>
            <a:pPr algn="ctr"/>
            <a:r>
              <a:rPr lang="ko-KR" altLang="en-US" sz="2300" dirty="0"/>
              <a:t>데이터 </a:t>
            </a:r>
            <a:r>
              <a:rPr lang="ko-KR" altLang="en-US" sz="2300" b="1" dirty="0">
                <a:solidFill>
                  <a:srgbClr val="FF0000"/>
                </a:solidFill>
              </a:rPr>
              <a:t>저장</a:t>
            </a:r>
            <a:endParaRPr lang="en-US" altLang="ko-KR" sz="2300" b="1" dirty="0">
              <a:solidFill>
                <a:srgbClr val="FF000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676400" y="4855740"/>
            <a:ext cx="298259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300" b="1" dirty="0">
                <a:solidFill>
                  <a:srgbClr val="FF0000"/>
                </a:solidFill>
              </a:rPr>
              <a:t>외부</a:t>
            </a:r>
            <a:r>
              <a:rPr lang="ko-KR" altLang="en-US" sz="2300" dirty="0"/>
              <a:t> 데이터</a:t>
            </a:r>
            <a:endParaRPr lang="en-US" altLang="ko-KR" sz="2300" dirty="0"/>
          </a:p>
          <a:p>
            <a:pPr algn="ctr"/>
            <a:r>
              <a:rPr lang="en-US" altLang="ko-KR" sz="2300" b="1" dirty="0" err="1">
                <a:solidFill>
                  <a:srgbClr val="FF0000"/>
                </a:solidFill>
              </a:rPr>
              <a:t>Github</a:t>
            </a:r>
            <a:endParaRPr lang="en-US" altLang="ko-KR" sz="2300" b="1" dirty="0">
              <a:solidFill>
                <a:srgbClr val="FF0000"/>
              </a:solidFill>
            </a:endParaRPr>
          </a:p>
        </p:txBody>
      </p:sp>
      <p:sp>
        <p:nvSpPr>
          <p:cNvPr id="13" name="오른쪽 화살표 12"/>
          <p:cNvSpPr/>
          <p:nvPr/>
        </p:nvSpPr>
        <p:spPr>
          <a:xfrm>
            <a:off x="5130764" y="3257047"/>
            <a:ext cx="1889185" cy="66570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190136">
            <a:off x="5185686" y="1829547"/>
            <a:ext cx="1889185" cy="66570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오른쪽 화살표 14"/>
          <p:cNvSpPr/>
          <p:nvPr/>
        </p:nvSpPr>
        <p:spPr>
          <a:xfrm rot="20452662">
            <a:off x="5185909" y="4728728"/>
            <a:ext cx="1889185" cy="665708"/>
          </a:xfrm>
          <a:prstGeom prst="rightArrow">
            <a:avLst/>
          </a:pr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내용 개체 틀 4">
            <a:extLst>
              <a:ext uri="{FF2B5EF4-FFF2-40B4-BE49-F238E27FC236}">
                <a16:creationId xmlns:a16="http://schemas.microsoft.com/office/drawing/2014/main" id="{C91BA5F1-B4E1-41AF-B481-260732096E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1721" y="1801317"/>
            <a:ext cx="4080953" cy="343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57582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테마1">
  <a:themeElements>
    <a:clrScheme name="사용자 지정 4">
      <a:dk1>
        <a:srgbClr val="3F3F3F"/>
      </a:dk1>
      <a:lt1>
        <a:sysClr val="window" lastClr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사용자 지정 2">
      <a:majorFont>
        <a:latin typeface="Arial"/>
        <a:ea typeface="맑은 고딕"/>
        <a:cs typeface=""/>
      </a:majorFont>
      <a:minorFont>
        <a:latin typeface="맑은 고딕"/>
        <a:ea typeface="맑은 고딕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테마1" id="{0AA87C33-7CEA-4D2E-B3E1-E3E8885D00BE}" vid="{16AEDB9A-CDFA-4994-9C32-16581D70E6A6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325</TotalTime>
  <Words>239</Words>
  <Application>Microsoft Office PowerPoint</Application>
  <PresentationFormat>와이드스크린</PresentationFormat>
  <Paragraphs>108</Paragraphs>
  <Slides>16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4" baseType="lpstr">
      <vt:lpstr>Arial Unicode MS</vt:lpstr>
      <vt:lpstr>HY견고딕</vt:lpstr>
      <vt:lpstr>나눔스퀘어 ExtraBold</vt:lpstr>
      <vt:lpstr>맑은 고딕</vt:lpstr>
      <vt:lpstr>Arial</vt:lpstr>
      <vt:lpstr>Arial Black</vt:lpstr>
      <vt:lpstr>Wingdings</vt:lpstr>
      <vt:lpstr>테마1</vt:lpstr>
      <vt:lpstr>실전 문제 및 활동사항</vt:lpstr>
      <vt:lpstr>PowerPoint 프레젠테이션</vt:lpstr>
      <vt:lpstr>프로젝트 목표</vt:lpstr>
      <vt:lpstr>프로젝트 구성 </vt:lpstr>
      <vt:lpstr>Module 구현 (HW)</vt:lpstr>
      <vt:lpstr>Module 구현 (HW)</vt:lpstr>
      <vt:lpstr>Module 구현 (HW)</vt:lpstr>
      <vt:lpstr>Module 구현 (HW)</vt:lpstr>
      <vt:lpstr>Module 구현 (SW)</vt:lpstr>
      <vt:lpstr>수집 데이터</vt:lpstr>
      <vt:lpstr>수집 데이터</vt:lpstr>
      <vt:lpstr>수집 데이터</vt:lpstr>
      <vt:lpstr>수집 데이터</vt:lpstr>
      <vt:lpstr>수집 데이터</vt:lpstr>
      <vt:lpstr>수집 데이터</vt:lpstr>
      <vt:lpstr>진행 방향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PARK DONGEON</dc:creator>
  <cp:lastModifiedBy>이수연</cp:lastModifiedBy>
  <cp:revision>41</cp:revision>
  <dcterms:created xsi:type="dcterms:W3CDTF">2018-08-12T11:26:12Z</dcterms:created>
  <dcterms:modified xsi:type="dcterms:W3CDTF">2018-08-14T05:17:04Z</dcterms:modified>
</cp:coreProperties>
</file>